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9"/>
  </p:notesMasterIdLst>
  <p:sldIdLst>
    <p:sldId id="257" r:id="rId3"/>
    <p:sldId id="274" r:id="rId4"/>
    <p:sldId id="258" r:id="rId5"/>
    <p:sldId id="259" r:id="rId6"/>
    <p:sldId id="275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04E05-7BBE-48CF-9F83-FCB2E12C3022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5D47A-E5BE-4E90-8A72-70CFF7E653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87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58125-937D-4634-A50D-18C4E9944A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69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2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20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9479E-E9C0-4BAA-8599-7D9A7C0A53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13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0358-B90A-40BF-88A0-6BEB8D36DA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729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B1B3D-6971-41DD-922A-F011AEBB21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538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9955E-3B1D-400B-9918-50A543C0000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86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B75D-A073-4F37-9F51-33DCEFA4D4E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96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5BB-9E6A-474C-BC4E-7ABFC02893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88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9EDD-8F50-4A33-8F02-3A0716C37B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751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BA814-00A6-4D2D-A69C-278572AD27F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2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16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D1F0E-1EA0-4468-8138-E6FCC7312E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545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DCFB-7D49-40D1-BFCB-A1080AACF76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846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519A-AAB4-447A-AE01-B20F953048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5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6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5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17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2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61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C74E0-1F52-4EC5-90B5-5FFE88F0EA29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2925B-4714-4108-9126-77D4601B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8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A8E8CE-309A-4DF3-9173-64DBE557E23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75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28600" y="76200"/>
            <a:ext cx="9144000" cy="1143000"/>
          </a:xfrm>
          <a:prstGeom prst="rect">
            <a:avLst/>
          </a:prstGeom>
          <a:noFill/>
          <a:ln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dirty="0" smtClean="0">
                <a:solidFill>
                  <a:schemeClr val="hlink"/>
                </a:solidFill>
              </a:rPr>
              <a:t>Me llamo ________ 		Clase 601</a:t>
            </a:r>
            <a:br>
              <a:rPr lang="en-US" altLang="en-US" sz="3600" kern="0" dirty="0" smtClean="0">
                <a:solidFill>
                  <a:schemeClr val="hlink"/>
                </a:solidFill>
              </a:rPr>
            </a:br>
            <a:r>
              <a:rPr lang="en-US" altLang="en-US" sz="3600" kern="0" dirty="0" smtClean="0">
                <a:solidFill>
                  <a:schemeClr val="hlink"/>
                </a:solidFill>
              </a:rPr>
              <a:t>La fecha es el 4 de </a:t>
            </a:r>
            <a:r>
              <a:rPr lang="en-US" altLang="en-US" sz="3600" kern="0" dirty="0" err="1" smtClean="0">
                <a:solidFill>
                  <a:schemeClr val="hlink"/>
                </a:solidFill>
              </a:rPr>
              <a:t>octubre</a:t>
            </a:r>
            <a:r>
              <a:rPr lang="en-US" altLang="en-US" sz="3600" kern="0" dirty="0" smtClean="0">
                <a:solidFill>
                  <a:schemeClr val="hlink"/>
                </a:solidFill>
              </a:rPr>
              <a:t> del 2017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28600" y="12192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" altLang="en-US" b="1" kern="0" dirty="0" smtClean="0">
                <a:solidFill>
                  <a:srgbClr val="FF0000"/>
                </a:solidFill>
              </a:rPr>
              <a:t>Propósito # 10:</a:t>
            </a:r>
            <a:r>
              <a:rPr lang="es-ES" altLang="en-US" b="1" kern="0" dirty="0" smtClean="0"/>
              <a:t> </a:t>
            </a:r>
            <a:r>
              <a:rPr lang="es-ES" altLang="en-US" kern="0" dirty="0" smtClean="0"/>
              <a:t>¿Cómo son los alumnos en tu escuela? </a:t>
            </a:r>
          </a:p>
          <a:p>
            <a:pPr>
              <a:buFontTx/>
              <a:buNone/>
            </a:pPr>
            <a:r>
              <a:rPr lang="es-ES" altLang="en-US" sz="2800" kern="0" dirty="0" smtClean="0">
                <a:solidFill>
                  <a:srgbClr val="00B050"/>
                </a:solidFill>
              </a:rPr>
              <a:t>L.O.: To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review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for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adjective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/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interrogative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words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 </a:t>
            </a:r>
            <a:r>
              <a:rPr lang="es-ES" altLang="en-US" sz="2800" kern="0" dirty="0" err="1" smtClean="0">
                <a:solidFill>
                  <a:srgbClr val="00B050"/>
                </a:solidFill>
              </a:rPr>
              <a:t>quiz</a:t>
            </a:r>
            <a:r>
              <a:rPr lang="es-ES" altLang="en-US" sz="2800" kern="0" dirty="0" smtClean="0">
                <a:solidFill>
                  <a:srgbClr val="00B050"/>
                </a:solidFill>
              </a:rPr>
              <a:t>.</a:t>
            </a:r>
          </a:p>
          <a:p>
            <a:pPr>
              <a:buFontTx/>
              <a:buNone/>
            </a:pPr>
            <a:r>
              <a:rPr lang="es-ES" altLang="en-US" b="1" kern="0" dirty="0" smtClean="0">
                <a:solidFill>
                  <a:srgbClr val="FF0000"/>
                </a:solidFill>
              </a:rPr>
              <a:t>Actividad Inicial:</a:t>
            </a:r>
            <a:endParaRPr lang="en-US" altLang="en-US" kern="0" dirty="0" smtClean="0">
              <a:solidFill>
                <a:srgbClr val="FF0000"/>
              </a:solidFill>
            </a:endParaRPr>
          </a:p>
          <a:p>
            <a:r>
              <a:rPr lang="es-ES" altLang="en-US" kern="0" dirty="0" smtClean="0"/>
              <a:t>Escribe un </a:t>
            </a:r>
            <a:r>
              <a:rPr lang="es-ES" altLang="en-US" kern="0" dirty="0" err="1" smtClean="0"/>
              <a:t>parrafo</a:t>
            </a:r>
            <a:r>
              <a:rPr lang="es-ES" altLang="en-US" kern="0" dirty="0" smtClean="0"/>
              <a:t>…. ¿Quién es tu profesora de </a:t>
            </a:r>
            <a:r>
              <a:rPr lang="es-ES" altLang="en-US" kern="0" dirty="0" err="1" smtClean="0"/>
              <a:t>matematicas</a:t>
            </a:r>
            <a:r>
              <a:rPr lang="es-ES" altLang="en-US" kern="0" dirty="0" smtClean="0"/>
              <a:t>? </a:t>
            </a:r>
            <a:r>
              <a:rPr lang="es-ES" altLang="en-US" i="1" kern="0" dirty="0" smtClean="0"/>
              <a:t>(4 oraciones)</a:t>
            </a:r>
          </a:p>
          <a:p>
            <a:endParaRPr lang="es-ES" altLang="en-US" kern="0" dirty="0" smtClean="0"/>
          </a:p>
          <a:p>
            <a:pPr marL="0" indent="0">
              <a:buFontTx/>
              <a:buNone/>
            </a:pPr>
            <a:r>
              <a:rPr lang="es-ES" altLang="en-US" b="1" kern="0" dirty="0" smtClean="0">
                <a:solidFill>
                  <a:srgbClr val="FF0000"/>
                </a:solidFill>
              </a:rPr>
              <a:t>Tarea # 10:</a:t>
            </a:r>
          </a:p>
          <a:p>
            <a:r>
              <a:rPr lang="es-ES" altLang="en-US" b="1" kern="0" dirty="0" smtClean="0"/>
              <a:t>WORKBOOK:</a:t>
            </a:r>
          </a:p>
          <a:p>
            <a:pPr lvl="1"/>
            <a:r>
              <a:rPr lang="es-ES" altLang="en-US" b="1" kern="0" dirty="0" smtClean="0"/>
              <a:t>Completa p. 1.3-1.4</a:t>
            </a:r>
          </a:p>
        </p:txBody>
      </p:sp>
    </p:spTree>
    <p:extLst>
      <p:ext uri="{BB962C8B-B14F-4D97-AF65-F5344CB8AC3E}">
        <p14:creationId xmlns:p14="http://schemas.microsoft.com/office/powerpoint/2010/main" val="36213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1143000"/>
          </a:xfrm>
        </p:spPr>
        <p:txBody>
          <a:bodyPr/>
          <a:lstStyle/>
          <a:p>
            <a:pPr algn="r"/>
            <a:r>
              <a:rPr lang="en-US" sz="3600" dirty="0" err="1" smtClean="0">
                <a:solidFill>
                  <a:srgbClr val="FF0000"/>
                </a:solidFill>
              </a:rPr>
              <a:t>Nacionalidades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8305800" cy="5410200"/>
          </a:xfrm>
        </p:spPr>
        <p:txBody>
          <a:bodyPr/>
          <a:lstStyle/>
          <a:p>
            <a:r>
              <a:rPr lang="es-ES_tradnl" sz="2400" dirty="0" smtClean="0"/>
              <a:t>Estados Unidos- </a:t>
            </a:r>
            <a:r>
              <a:rPr lang="es-ES_tradnl" sz="2400" dirty="0" err="1" smtClean="0">
                <a:solidFill>
                  <a:srgbClr val="00B050"/>
                </a:solidFill>
              </a:rPr>
              <a:t>United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States</a:t>
            </a:r>
            <a:endParaRPr lang="es-ES_tradnl" sz="2400" dirty="0" smtClean="0"/>
          </a:p>
          <a:p>
            <a:r>
              <a:rPr lang="es-ES_tradnl" sz="2400" dirty="0"/>
              <a:t>e</a:t>
            </a:r>
            <a:r>
              <a:rPr lang="es-ES_tradnl" sz="2400" dirty="0" smtClean="0"/>
              <a:t>stadounidense   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Person</a:t>
            </a:r>
            <a:r>
              <a:rPr lang="es-ES_tradnl" sz="2400" b="1" dirty="0" smtClean="0">
                <a:solidFill>
                  <a:srgbClr val="00B050"/>
                </a:solidFill>
              </a:rPr>
              <a:t> of </a:t>
            </a:r>
            <a:r>
              <a:rPr lang="es-ES_tradnl" sz="2400" b="1" dirty="0" err="1" smtClean="0">
                <a:solidFill>
                  <a:srgbClr val="00B050"/>
                </a:solidFill>
              </a:rPr>
              <a:t>the</a:t>
            </a:r>
            <a:r>
              <a:rPr lang="es-ES_tradnl" sz="2400" b="1" dirty="0" smtClean="0">
                <a:solidFill>
                  <a:srgbClr val="00B050"/>
                </a:solidFill>
              </a:rPr>
              <a:t> UNITED STATES</a:t>
            </a:r>
            <a:r>
              <a:rPr lang="es-ES_tradnl" sz="2400" dirty="0" smtClean="0"/>
              <a:t> </a:t>
            </a:r>
          </a:p>
          <a:p>
            <a:r>
              <a:rPr lang="es-ES_tradnl" sz="2400" dirty="0" smtClean="0"/>
              <a:t>peruano/a </a:t>
            </a:r>
            <a:r>
              <a:rPr lang="es-ES_tradnl" sz="2400" dirty="0" err="1">
                <a:solidFill>
                  <a:srgbClr val="00B050"/>
                </a:solidFill>
              </a:rPr>
              <a:t>P</a:t>
            </a:r>
            <a:r>
              <a:rPr lang="es-ES_tradnl" sz="2400" dirty="0" err="1" smtClean="0">
                <a:solidFill>
                  <a:srgbClr val="00B050"/>
                </a:solidFill>
              </a:rPr>
              <a:t>eruvian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colombiano/a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C</a:t>
            </a:r>
            <a:r>
              <a:rPr lang="es-ES_tradnl" sz="2400" dirty="0" err="1" smtClean="0">
                <a:solidFill>
                  <a:srgbClr val="00B050"/>
                </a:solidFill>
              </a:rPr>
              <a:t>olombian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argentino/a </a:t>
            </a:r>
            <a:r>
              <a:rPr lang="es-ES_tradnl" sz="2400" dirty="0" smtClean="0">
                <a:solidFill>
                  <a:srgbClr val="00B050"/>
                </a:solidFill>
              </a:rPr>
              <a:t>Argentinian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>
                <a:solidFill>
                  <a:schemeClr val="accent4"/>
                </a:solidFill>
              </a:rPr>
              <a:t>dominicano/a</a:t>
            </a:r>
            <a:r>
              <a:rPr lang="es-ES_tradnl" sz="2400" dirty="0">
                <a:solidFill>
                  <a:srgbClr val="00B050"/>
                </a:solidFill>
              </a:rPr>
              <a:t> </a:t>
            </a:r>
            <a:r>
              <a:rPr lang="es-ES_tradnl" sz="2400" dirty="0" err="1">
                <a:solidFill>
                  <a:srgbClr val="00B050"/>
                </a:solidFill>
              </a:rPr>
              <a:t>Dominican</a:t>
            </a:r>
            <a:r>
              <a:rPr lang="es-ES_tradnl" sz="2400" dirty="0">
                <a:solidFill>
                  <a:schemeClr val="accent4"/>
                </a:solidFill>
              </a:rPr>
              <a:t> </a:t>
            </a:r>
          </a:p>
          <a:p>
            <a:r>
              <a:rPr lang="es-ES_tradnl" sz="2400" dirty="0">
                <a:solidFill>
                  <a:schemeClr val="accent4"/>
                </a:solidFill>
              </a:rPr>
              <a:t>puertorriqueño/a </a:t>
            </a:r>
            <a:r>
              <a:rPr lang="es-ES_tradnl" sz="2400" dirty="0">
                <a:solidFill>
                  <a:srgbClr val="00B050"/>
                </a:solidFill>
              </a:rPr>
              <a:t>Puerto </a:t>
            </a:r>
            <a:r>
              <a:rPr lang="es-ES_tradnl" sz="2400" dirty="0" err="1">
                <a:solidFill>
                  <a:srgbClr val="00B050"/>
                </a:solidFill>
              </a:rPr>
              <a:t>Rican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mexicano/a </a:t>
            </a:r>
            <a:r>
              <a:rPr lang="es-ES_tradnl" sz="2400" dirty="0" err="1">
                <a:solidFill>
                  <a:srgbClr val="00B050"/>
                </a:solidFill>
              </a:rPr>
              <a:t>Mexican</a:t>
            </a:r>
            <a:endParaRPr lang="es-ES_tradnl" sz="2400" dirty="0">
              <a:solidFill>
                <a:schemeClr val="accent4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español/a</a:t>
            </a:r>
            <a:r>
              <a:rPr lang="es-ES_tradnl" sz="2400" dirty="0"/>
              <a:t>	</a:t>
            </a:r>
            <a:r>
              <a:rPr lang="es-ES_tradnl" sz="2400" dirty="0" err="1">
                <a:solidFill>
                  <a:srgbClr val="00B050"/>
                </a:solidFill>
              </a:rPr>
              <a:t>Spaniard</a:t>
            </a:r>
            <a:endParaRPr lang="es-ES_tradnl" sz="2400" dirty="0">
              <a:solidFill>
                <a:srgbClr val="00B050"/>
              </a:solidFill>
            </a:endParaRPr>
          </a:p>
          <a:p>
            <a:r>
              <a:rPr lang="es-ES_tradnl" sz="2400" dirty="0" smtClean="0">
                <a:solidFill>
                  <a:schemeClr val="accent4"/>
                </a:solidFill>
              </a:rPr>
              <a:t>italiano/a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Italian</a:t>
            </a:r>
            <a:endParaRPr lang="es-ES_tradnl" sz="2400" dirty="0" smtClean="0">
              <a:solidFill>
                <a:schemeClr val="accent4"/>
              </a:solidFill>
            </a:endParaRPr>
          </a:p>
          <a:p>
            <a:r>
              <a:rPr lang="es-ES_tradnl" sz="2400" dirty="0" smtClean="0"/>
              <a:t>ecuatoriano/a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Ecuadorian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/>
              <a:t>g</a:t>
            </a:r>
            <a:r>
              <a:rPr lang="es-ES_tradnl" sz="2400" dirty="0" smtClean="0"/>
              <a:t>uatemalteco/a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Guatemalan</a:t>
            </a:r>
            <a:endParaRPr lang="es-ES_tradnl" sz="2400" dirty="0">
              <a:solidFill>
                <a:srgbClr val="00B050"/>
              </a:solidFill>
            </a:endParaRPr>
          </a:p>
          <a:p>
            <a:r>
              <a:rPr lang="es-ES_tradnl" sz="2400" dirty="0"/>
              <a:t>t</a:t>
            </a:r>
            <a:r>
              <a:rPr lang="es-ES_tradnl" sz="2400" dirty="0" smtClean="0"/>
              <a:t>rinitario/a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Trinidadian</a:t>
            </a:r>
            <a:endParaRPr lang="es-ES_tradnl" sz="2400" dirty="0" smtClean="0">
              <a:solidFill>
                <a:srgbClr val="00B050"/>
              </a:solidFill>
            </a:endParaRPr>
          </a:p>
          <a:p>
            <a:r>
              <a:rPr lang="es-ES_tradnl" sz="2400" dirty="0" smtClean="0"/>
              <a:t>salvadoreño</a:t>
            </a:r>
            <a:r>
              <a:rPr lang="es-ES_tradnl" sz="2400" dirty="0" smtClean="0">
                <a:solidFill>
                  <a:srgbClr val="00B050"/>
                </a:solidFill>
              </a:rPr>
              <a:t> </a:t>
            </a:r>
            <a:r>
              <a:rPr lang="es-ES_tradnl" sz="2400" dirty="0" err="1" smtClean="0">
                <a:solidFill>
                  <a:srgbClr val="00B050"/>
                </a:solidFill>
              </a:rPr>
              <a:t>Salvadorian</a:t>
            </a:r>
            <a:endParaRPr lang="es-ES_tradnl" sz="2400" dirty="0" smtClean="0">
              <a:solidFill>
                <a:schemeClr val="accent4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24400" y="1295400"/>
            <a:ext cx="4800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sz="2400" kern="0" dirty="0" smtClean="0">
                <a:solidFill>
                  <a:srgbClr val="000000"/>
                </a:solidFill>
              </a:rPr>
              <a:t>nepalés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Nepalese</a:t>
            </a:r>
            <a:endParaRPr lang="es-ES_tradnl" sz="2400" kern="0" dirty="0" smtClean="0">
              <a:solidFill>
                <a:srgbClr val="000000"/>
              </a:solidFill>
            </a:endParaRP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griego/a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Greek</a:t>
            </a:r>
            <a:endParaRPr lang="es-ES_tradnl" sz="2400" kern="0" dirty="0" smtClean="0">
              <a:solidFill>
                <a:srgbClr val="000000"/>
              </a:solidFill>
            </a:endParaRP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boliviano/a	</a:t>
            </a:r>
            <a:r>
              <a:rPr lang="es-ES_tradnl" sz="2400" kern="0" dirty="0">
                <a:solidFill>
                  <a:srgbClr val="00000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Bolivian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jamaiquino/a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Jamaican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hondureño/a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Hondurian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err="1">
                <a:solidFill>
                  <a:srgbClr val="000000"/>
                </a:solidFill>
              </a:rPr>
              <a:t>i</a:t>
            </a:r>
            <a:r>
              <a:rPr lang="es-ES_tradnl" sz="2400" kern="0" dirty="0" err="1" smtClean="0">
                <a:solidFill>
                  <a:srgbClr val="000000"/>
                </a:solidFill>
              </a:rPr>
              <a:t>rlandes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Irish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Ingles/a</a:t>
            </a:r>
            <a:r>
              <a:rPr lang="es-ES_tradnl" sz="2400" kern="0" dirty="0" smtClean="0">
                <a:solidFill>
                  <a:srgbClr val="00B050"/>
                </a:solidFill>
              </a:rPr>
              <a:t> English</a:t>
            </a: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chileno/a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Chilean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polaco/a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Polish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serbio/a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Serbian</a:t>
            </a:r>
            <a:endParaRPr lang="es-ES_tradnl" sz="2400" kern="0" dirty="0" smtClean="0">
              <a:solidFill>
                <a:srgbClr val="00B050"/>
              </a:solidFill>
            </a:endParaRPr>
          </a:p>
          <a:p>
            <a:r>
              <a:rPr lang="es-ES_tradnl" sz="2400" kern="0" dirty="0">
                <a:solidFill>
                  <a:srgbClr val="000000"/>
                </a:solidFill>
              </a:rPr>
              <a:t>c</a:t>
            </a:r>
            <a:r>
              <a:rPr lang="es-ES_tradnl" sz="2400" kern="0" dirty="0" smtClean="0">
                <a:solidFill>
                  <a:srgbClr val="000000"/>
                </a:solidFill>
              </a:rPr>
              <a:t>anadiense</a:t>
            </a:r>
            <a:r>
              <a:rPr lang="es-ES_tradnl" sz="2400" kern="0" dirty="0" smtClean="0">
                <a:solidFill>
                  <a:srgbClr val="00B050"/>
                </a:solidFill>
              </a:rPr>
              <a:t> Canadian</a:t>
            </a:r>
          </a:p>
          <a:p>
            <a:r>
              <a:rPr lang="es-ES_tradnl" sz="2400" kern="0" dirty="0" smtClean="0">
                <a:solidFill>
                  <a:srgbClr val="000000"/>
                </a:solidFill>
              </a:rPr>
              <a:t>alemán/a</a:t>
            </a:r>
            <a:r>
              <a:rPr lang="es-ES_tradnl" sz="2400" kern="0" dirty="0" smtClean="0">
                <a:solidFill>
                  <a:srgbClr val="00B050"/>
                </a:solidFill>
              </a:rPr>
              <a:t> </a:t>
            </a:r>
            <a:r>
              <a:rPr lang="es-ES_tradnl" sz="2400" kern="0" dirty="0" err="1" smtClean="0">
                <a:solidFill>
                  <a:srgbClr val="00B050"/>
                </a:solidFill>
              </a:rPr>
              <a:t>german</a:t>
            </a:r>
            <a:endParaRPr lang="es-ES_tradnl" sz="240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7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r>
              <a:rPr lang="en-US" dirty="0" err="1" smtClean="0"/>
              <a:t>Audicion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Escucha</a:t>
            </a:r>
            <a:r>
              <a:rPr lang="en-US" dirty="0" smtClean="0"/>
              <a:t> </a:t>
            </a:r>
            <a:r>
              <a:rPr lang="en-US" i="1" dirty="0" smtClean="0"/>
              <a:t>(listen)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5638800"/>
            <a:ext cx="91440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srgbClr val="FF0000"/>
                </a:solidFill>
              </a:rPr>
              <a:t>    1.___   2.___   3.___   4.___   5.___   6.___</a:t>
            </a:r>
            <a:endParaRPr lang="en-US" kern="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Faculty\Documents\images\ASD 1 ex1 p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2" b="20932"/>
          <a:stretch/>
        </p:blipFill>
        <p:spPr bwMode="auto">
          <a:xfrm>
            <a:off x="0" y="1828800"/>
            <a:ext cx="9144000" cy="38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85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¿¿¿Question Words ???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6135"/>
            <a:ext cx="8229600" cy="610046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altLang="en-US" dirty="0"/>
              <a:t>¿Qu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</a:t>
            </a:r>
            <a:r>
              <a:rPr lang="es-ES_tradnl" altLang="en-US" dirty="0">
                <a:solidFill>
                  <a:srgbClr val="00B050"/>
                </a:solidFill>
              </a:rPr>
              <a:t>á</a:t>
            </a:r>
            <a:r>
              <a:rPr lang="es-ES_tradnl" altLang="en-US" dirty="0"/>
              <a:t>l..?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¿Cu</a:t>
            </a:r>
            <a:r>
              <a:rPr lang="es-ES_tradnl" altLang="en-US" dirty="0">
                <a:solidFill>
                  <a:srgbClr val="00B050"/>
                </a:solidFill>
              </a:rPr>
              <a:t>á</a:t>
            </a:r>
            <a:r>
              <a:rPr lang="es-ES_tradnl" altLang="en-US" dirty="0"/>
              <a:t>les...?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/>
              <a:t>n..?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¿Qui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/>
              <a:t>nes..?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¿C</a:t>
            </a:r>
            <a:r>
              <a:rPr lang="es-ES_tradnl" altLang="en-US" dirty="0">
                <a:solidFill>
                  <a:srgbClr val="00B050"/>
                </a:solidFill>
              </a:rPr>
              <a:t>ó</a:t>
            </a:r>
            <a:r>
              <a:rPr lang="es-ES_tradnl" altLang="en-US" dirty="0"/>
              <a:t>mo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</a:t>
            </a:r>
            <a:r>
              <a:rPr lang="es-ES_tradnl" altLang="en-US" dirty="0" smtClean="0">
                <a:solidFill>
                  <a:srgbClr val="00B050"/>
                </a:solidFill>
              </a:rPr>
              <a:t>á</a:t>
            </a:r>
            <a:r>
              <a:rPr lang="es-ES_tradnl" altLang="en-US" dirty="0" smtClean="0"/>
              <a:t>ndo..?</a:t>
            </a:r>
            <a:endParaRPr lang="es-ES_tradnl" altLang="en-US" dirty="0"/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¿Por qu</a:t>
            </a:r>
            <a:r>
              <a:rPr lang="es-ES_tradnl" altLang="en-US" dirty="0" smtClean="0">
                <a:solidFill>
                  <a:srgbClr val="00B050"/>
                </a:solidFill>
              </a:rPr>
              <a:t>é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</a:t>
            </a:r>
            <a:r>
              <a:rPr lang="es-ES_tradnl" altLang="en-US" dirty="0"/>
              <a:t>De d</a:t>
            </a:r>
            <a:r>
              <a:rPr lang="es-ES_tradnl" altLang="en-US" dirty="0">
                <a:solidFill>
                  <a:srgbClr val="00B050"/>
                </a:solidFill>
              </a:rPr>
              <a:t>ó</a:t>
            </a:r>
            <a:r>
              <a:rPr lang="es-ES_tradnl" altLang="en-US" dirty="0"/>
              <a:t>nde..?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¿De qu</a:t>
            </a:r>
            <a:r>
              <a:rPr lang="es-ES_tradnl" altLang="en-US" dirty="0">
                <a:solidFill>
                  <a:srgbClr val="00B050"/>
                </a:solidFill>
              </a:rPr>
              <a:t>é</a:t>
            </a:r>
            <a:r>
              <a:rPr lang="es-ES_tradnl" altLang="en-US" dirty="0" smtClean="0"/>
              <a:t>..?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¿Cu</a:t>
            </a:r>
            <a:r>
              <a:rPr lang="es-ES_tradnl" altLang="en-US" dirty="0" smtClean="0">
                <a:solidFill>
                  <a:srgbClr val="00B050"/>
                </a:solidFill>
              </a:rPr>
              <a:t>á</a:t>
            </a:r>
            <a:r>
              <a:rPr lang="es-ES_tradnl" altLang="en-US" dirty="0" smtClean="0"/>
              <a:t>ntos/as…? </a:t>
            </a:r>
            <a:endParaRPr lang="es-ES_tradnl" altLang="en-US" dirty="0"/>
          </a:p>
          <a:p>
            <a:pPr>
              <a:lnSpc>
                <a:spcPct val="90000"/>
              </a:lnSpc>
            </a:pPr>
            <a:endParaRPr lang="es-ES_tradnl" altLang="en-US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327940" y="914400"/>
            <a:ext cx="149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194551" y="1651593"/>
            <a:ext cx="1669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Which</a:t>
            </a: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514725" y="2667000"/>
            <a:ext cx="1362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Who..?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590800" y="3657600"/>
            <a:ext cx="1354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How..?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048000" y="5334000"/>
            <a:ext cx="264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From where..?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785933" y="5867400"/>
            <a:ext cx="1939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Of what..?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815888" y="6324600"/>
            <a:ext cx="35798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How much/many..?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819400" y="4796135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Why..?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836862" y="4191000"/>
            <a:ext cx="15872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When..?</a:t>
            </a:r>
            <a:endParaRPr lang="en-US" altLang="en-US" sz="2400" b="1" u="sng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3" name="Straight Connector 2"/>
          <p:cNvCxnSpPr>
            <a:endCxn id="11272" idx="1"/>
          </p:cNvCxnSpPr>
          <p:nvPr/>
        </p:nvCxnSpPr>
        <p:spPr>
          <a:xfrm>
            <a:off x="2247900" y="1882424"/>
            <a:ext cx="946651" cy="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667000" y="1882426"/>
            <a:ext cx="527551" cy="5559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11274" idx="1"/>
          </p:cNvCxnSpPr>
          <p:nvPr/>
        </p:nvCxnSpPr>
        <p:spPr>
          <a:xfrm>
            <a:off x="2571751" y="2819400"/>
            <a:ext cx="942974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1274" idx="1"/>
          </p:cNvCxnSpPr>
          <p:nvPr/>
        </p:nvCxnSpPr>
        <p:spPr>
          <a:xfrm flipV="1">
            <a:off x="2799135" y="2895600"/>
            <a:ext cx="715590" cy="506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9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2109788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04800" y="1219200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err="1" smtClean="0"/>
              <a:t>Completa</a:t>
            </a:r>
            <a:r>
              <a:rPr lang="en-US" kern="0" dirty="0" smtClean="0"/>
              <a:t> la </a:t>
            </a:r>
            <a:r>
              <a:rPr lang="en-US" kern="0" dirty="0" err="1" smtClean="0"/>
              <a:t>hoja</a:t>
            </a:r>
            <a:r>
              <a:rPr lang="en-US" kern="0" dirty="0" smtClean="0"/>
              <a:t> COMO ES EL/ ELLA </a:t>
            </a:r>
            <a:r>
              <a:rPr lang="en-US" i="1" kern="0" dirty="0" smtClean="0"/>
              <a:t>(without looking in your notes, try your best)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116181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parts, Ex. 1 p.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comico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alta.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pelirrojo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seria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É</a:t>
            </a:r>
            <a:r>
              <a:rPr lang="en-US" dirty="0" err="1" smtClean="0"/>
              <a:t>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rubio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Ella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baja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34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</TotalTime>
  <Words>221</Words>
  <Application>Microsoft Office PowerPoint</Application>
  <PresentationFormat>On-screen Show (4:3)</PresentationFormat>
  <Paragraphs>71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1_Default Design</vt:lpstr>
      <vt:lpstr>PowerPoint Presentation</vt:lpstr>
      <vt:lpstr>Nacionalidades</vt:lpstr>
      <vt:lpstr>Practica</vt:lpstr>
      <vt:lpstr>¿¿¿Question Words ???</vt:lpstr>
      <vt:lpstr>PowerPoint Presentation</vt:lpstr>
      <vt:lpstr>Teacher oral parts, Ex. 1 p. 24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6</cp:revision>
  <dcterms:created xsi:type="dcterms:W3CDTF">2017-10-03T17:27:11Z</dcterms:created>
  <dcterms:modified xsi:type="dcterms:W3CDTF">2017-10-04T16:18:41Z</dcterms:modified>
</cp:coreProperties>
</file>